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1" r:id="rId2"/>
    <p:sldId id="262" r:id="rId3"/>
    <p:sldId id="300" r:id="rId4"/>
    <p:sldId id="307" r:id="rId5"/>
    <p:sldId id="277" r:id="rId6"/>
    <p:sldId id="292" r:id="rId7"/>
    <p:sldId id="304" r:id="rId8"/>
    <p:sldId id="314" r:id="rId9"/>
    <p:sldId id="309" r:id="rId10"/>
    <p:sldId id="310" r:id="rId11"/>
    <p:sldId id="311" r:id="rId12"/>
    <p:sldId id="312" r:id="rId13"/>
    <p:sldId id="313" r:id="rId14"/>
    <p:sldId id="298" r:id="rId15"/>
    <p:sldId id="306" r:id="rId16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AB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4" d="100"/>
          <a:sy n="84" d="100"/>
        </p:scale>
        <p:origin x="68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126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fa-IR" sz="1600" b="1" dirty="0">
                <a:cs typeface="B Mitra" pitchFamily="2" charset="-78"/>
              </a:rPr>
              <a:t>گروه آموزش و ارتقاء سلامت</a:t>
            </a:r>
          </a:p>
          <a:p>
            <a:endParaRPr lang="fa-I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5639FEC-DA0B-42AE-996B-40CD7C349C39}" type="datetimeFigureOut">
              <a:rPr lang="fa-IR" smtClean="0"/>
              <a:pPr/>
              <a:t>1445/09/16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B3B672C-5408-45B6-B27D-ED708F40A2C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800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16B567A-090F-4525-A68E-4CA6424D5820}" type="datetimeFigureOut">
              <a:rPr lang="fa-IR" smtClean="0"/>
              <a:pPr/>
              <a:t>1445/09/16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33A746-D3D0-42B9-8CA6-A546DBB6BCD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76166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3A746-D3D0-42B9-8CA6-A546DBB6BCD6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962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1445/09/16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609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1445/09/16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44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1445/09/16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504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1445/09/16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Rectangle 6"/>
          <p:cNvSpPr/>
          <p:nvPr userDrawn="1"/>
        </p:nvSpPr>
        <p:spPr>
          <a:xfrm>
            <a:off x="9670177" y="0"/>
            <a:ext cx="2520266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8" name="Group 7"/>
          <p:cNvGrpSpPr>
            <a:grpSpLocks/>
          </p:cNvGrpSpPr>
          <p:nvPr userDrawn="1"/>
        </p:nvGrpSpPr>
        <p:grpSpPr bwMode="auto">
          <a:xfrm>
            <a:off x="9275893" y="61376"/>
            <a:ext cx="2916107" cy="1243013"/>
            <a:chOff x="6413782" y="4165780"/>
            <a:chExt cx="2971070" cy="1243293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413782" y="4308687"/>
              <a:ext cx="358687" cy="1100386"/>
            </a:xfrm>
            <a:custGeom>
              <a:avLst/>
              <a:gdLst>
                <a:gd name="T0" fmla="*/ 285 w 285"/>
                <a:gd name="T1" fmla="*/ 874 h 874"/>
                <a:gd name="T2" fmla="*/ 0 w 285"/>
                <a:gd name="T3" fmla="*/ 804 h 874"/>
                <a:gd name="T4" fmla="*/ 0 w 285"/>
                <a:gd name="T5" fmla="*/ 0 h 874"/>
                <a:gd name="T6" fmla="*/ 285 w 285"/>
                <a:gd name="T7" fmla="*/ 69 h 874"/>
                <a:gd name="T8" fmla="*/ 285 w 285"/>
                <a:gd name="T9" fmla="*/ 874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874">
                  <a:moveTo>
                    <a:pt x="285" y="874"/>
                  </a:moveTo>
                  <a:lnTo>
                    <a:pt x="0" y="804"/>
                  </a:lnTo>
                  <a:lnTo>
                    <a:pt x="0" y="0"/>
                  </a:lnTo>
                  <a:lnTo>
                    <a:pt x="285" y="69"/>
                  </a:lnTo>
                  <a:lnTo>
                    <a:pt x="285" y="874"/>
                  </a:lnTo>
                  <a:close/>
                </a:path>
              </a:pathLst>
            </a:custGeom>
            <a:solidFill>
              <a:srgbClr val="F7AF25">
                <a:lumMod val="75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413782" y="4308687"/>
              <a:ext cx="2971070" cy="1006702"/>
            </a:xfrm>
            <a:prstGeom prst="rect">
              <a:avLst/>
            </a:prstGeom>
            <a:solidFill>
              <a:srgbClr val="F7AF25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9024579" y="4165780"/>
              <a:ext cx="360273" cy="1149609"/>
            </a:xfrm>
            <a:custGeom>
              <a:avLst/>
              <a:gdLst>
                <a:gd name="T0" fmla="*/ 286 w 286"/>
                <a:gd name="T1" fmla="*/ 913 h 913"/>
                <a:gd name="T2" fmla="*/ 0 w 286"/>
                <a:gd name="T3" fmla="*/ 804 h 913"/>
                <a:gd name="T4" fmla="*/ 0 w 286"/>
                <a:gd name="T5" fmla="*/ 0 h 913"/>
                <a:gd name="T6" fmla="*/ 286 w 286"/>
                <a:gd name="T7" fmla="*/ 96 h 913"/>
                <a:gd name="T8" fmla="*/ 286 w 286"/>
                <a:gd name="T9" fmla="*/ 913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913">
                  <a:moveTo>
                    <a:pt x="286" y="913"/>
                  </a:moveTo>
                  <a:lnTo>
                    <a:pt x="0" y="804"/>
                  </a:lnTo>
                  <a:lnTo>
                    <a:pt x="0" y="0"/>
                  </a:lnTo>
                  <a:lnTo>
                    <a:pt x="286" y="96"/>
                  </a:lnTo>
                  <a:lnTo>
                    <a:pt x="286" y="913"/>
                  </a:lnTo>
                  <a:close/>
                </a:path>
              </a:pathLst>
            </a:custGeom>
            <a:solidFill>
              <a:srgbClr val="F7AF25">
                <a:lumMod val="75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9760800" y="6426300"/>
            <a:ext cx="2464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fa-IR" b="1" dirty="0">
                <a:cs typeface="B Mitra" pitchFamily="2" charset="-78"/>
              </a:rPr>
              <a:t>گروه آموزش و ارتقاء سلامت</a:t>
            </a:r>
          </a:p>
        </p:txBody>
      </p:sp>
    </p:spTree>
    <p:extLst>
      <p:ext uri="{BB962C8B-B14F-4D97-AF65-F5344CB8AC3E}">
        <p14:creationId xmlns:p14="http://schemas.microsoft.com/office/powerpoint/2010/main" val="307952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1445/09/16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064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1445/09/16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106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1445/09/16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345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1445/09/16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614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1445/09/16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90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1445/09/16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921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39D6-F864-4098-BD1D-A0AA7F65E55A}" type="datetimeFigureOut">
              <a:rPr lang="fa-IR" smtClean="0"/>
              <a:pPr/>
              <a:t>1445/09/16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117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C39D6-F864-4098-BD1D-A0AA7F65E55A}" type="datetimeFigureOut">
              <a:rPr lang="fa-IR" smtClean="0"/>
              <a:pPr/>
              <a:t>1445/09/16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3C413-D9BC-4689-B473-A1A45815D490}" type="slidenum">
              <a:rPr lang="fa-IR" smtClean="0"/>
              <a:pPr/>
              <a:t>‹#›</a:t>
            </a:fld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" y="-309490"/>
            <a:ext cx="1687941" cy="238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4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78" y="2407589"/>
            <a:ext cx="11897222" cy="230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2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0185" y="0"/>
            <a:ext cx="2843561" cy="1325563"/>
          </a:xfrm>
        </p:spPr>
        <p:txBody>
          <a:bodyPr/>
          <a:lstStyle/>
          <a:p>
            <a:r>
              <a:rPr lang="fa-IR" sz="2400" b="1" dirty="0">
                <a:solidFill>
                  <a:prstClr val="black"/>
                </a:solidFill>
              </a:rPr>
              <a:t>پوستر های طراحی شده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47" y="1293541"/>
            <a:ext cx="5263376" cy="4928026"/>
          </a:xfrm>
        </p:spPr>
      </p:pic>
    </p:spTree>
    <p:extLst>
      <p:ext uri="{BB962C8B-B14F-4D97-AF65-F5344CB8AC3E}">
        <p14:creationId xmlns:p14="http://schemas.microsoft.com/office/powerpoint/2010/main" val="32496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8673" y="108647"/>
            <a:ext cx="3021981" cy="1325563"/>
          </a:xfrm>
        </p:spPr>
        <p:txBody>
          <a:bodyPr/>
          <a:lstStyle/>
          <a:p>
            <a:r>
              <a:rPr lang="fa-IR" sz="2400" b="1" dirty="0">
                <a:solidFill>
                  <a:prstClr val="black"/>
                </a:solidFill>
              </a:rPr>
              <a:t>پوستر های طراحی شده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54684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9986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0907" y="119798"/>
            <a:ext cx="2665142" cy="1325563"/>
          </a:xfrm>
        </p:spPr>
        <p:txBody>
          <a:bodyPr/>
          <a:lstStyle/>
          <a:p>
            <a:r>
              <a:rPr lang="fa-IR" sz="2400" b="1" dirty="0">
                <a:solidFill>
                  <a:prstClr val="black"/>
                </a:solidFill>
              </a:rPr>
              <a:t>پوستر های طراحی شده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05" y="1535693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4684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2421" y="275915"/>
            <a:ext cx="2676292" cy="805753"/>
          </a:xfrm>
        </p:spPr>
        <p:txBody>
          <a:bodyPr/>
          <a:lstStyle/>
          <a:p>
            <a:r>
              <a:rPr lang="fa-IR" sz="2400" b="1" dirty="0">
                <a:solidFill>
                  <a:prstClr val="black"/>
                </a:solidFill>
              </a:rPr>
              <a:t>پوستر های طراحی شده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96" y="1357273"/>
            <a:ext cx="4877981" cy="4909711"/>
          </a:xfrm>
        </p:spPr>
      </p:pic>
    </p:spTree>
    <p:extLst>
      <p:ext uri="{BB962C8B-B14F-4D97-AF65-F5344CB8AC3E}">
        <p14:creationId xmlns:p14="http://schemas.microsoft.com/office/powerpoint/2010/main" val="380114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57" y="2740026"/>
            <a:ext cx="9202057" cy="4117974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70000"/>
              </a:lnSpc>
              <a:buNone/>
            </a:pPr>
            <a:r>
              <a:rPr lang="fa-IR" sz="3200" dirty="0" smtClean="0">
                <a:solidFill>
                  <a:srgbClr val="0070C0"/>
                </a:solidFill>
                <a:cs typeface="B Titr" panose="00000700000000000000" pitchFamily="2" charset="-78"/>
              </a:rPr>
              <a:t>اطلاع رسانی در گروههای مجازی </a:t>
            </a:r>
            <a:endParaRPr lang="fa-IR" sz="32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marL="0" indent="0" algn="ctr">
              <a:buNone/>
            </a:pPr>
            <a:endParaRPr lang="fa-IR" sz="32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50545" y="337232"/>
            <a:ext cx="1198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6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عنوان</a:t>
            </a:r>
          </a:p>
        </p:txBody>
      </p:sp>
    </p:spTree>
    <p:extLst>
      <p:ext uri="{BB962C8B-B14F-4D97-AF65-F5344CB8AC3E}">
        <p14:creationId xmlns:p14="http://schemas.microsoft.com/office/powerpoint/2010/main" val="26937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1990" y="189571"/>
            <a:ext cx="2031381" cy="1135992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a-IR" sz="1800" b="1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آموزش و اطلاع رسانی در گروههای مجازی</a:t>
            </a:r>
            <a:endParaRPr lang="fa-IR" sz="1800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429" y="1137425"/>
            <a:ext cx="6634976" cy="5330283"/>
          </a:xfrm>
        </p:spPr>
      </p:pic>
    </p:spTree>
    <p:extLst>
      <p:ext uri="{BB962C8B-B14F-4D97-AF65-F5344CB8AC3E}">
        <p14:creationId xmlns:p14="http://schemas.microsoft.com/office/powerpoint/2010/main" val="152775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865330" y="1424913"/>
            <a:ext cx="8366173" cy="4951827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1"/>
            <a:tileRect/>
          </a:gra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463550" prst="slope"/>
            <a:bevelB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68580" indent="0" algn="ctr">
              <a:buNone/>
            </a:pPr>
            <a:r>
              <a:rPr lang="fa-IR" sz="3600" b="1" dirty="0" smtClean="0"/>
              <a:t>گزارش کمپین هفته </a:t>
            </a:r>
            <a:r>
              <a:rPr lang="fa-IR" sz="3600" b="1" dirty="0"/>
              <a:t>جهانی خواب </a:t>
            </a:r>
            <a:r>
              <a:rPr lang="fa-IR" sz="3600" b="1" dirty="0" smtClean="0"/>
              <a:t>سالم</a:t>
            </a:r>
          </a:p>
          <a:p>
            <a:pPr marL="68580" indent="0" algn="ctr">
              <a:buNone/>
            </a:pPr>
            <a:r>
              <a:rPr lang="fa-IR" sz="3600" b="1" dirty="0" smtClean="0"/>
              <a:t>26 اسفند لغایت 3 فروردین1403</a:t>
            </a:r>
          </a:p>
          <a:p>
            <a:pPr marL="68580" indent="0" algn="ctr">
              <a:buNone/>
            </a:pPr>
            <a:r>
              <a:rPr lang="fa-IR" sz="2400" b="1" dirty="0" smtClean="0"/>
              <a:t>واحد آموزش و ارتقاء سلامت</a:t>
            </a:r>
          </a:p>
          <a:p>
            <a:pPr marL="68580" indent="0" algn="ctr">
              <a:buNone/>
            </a:pPr>
            <a:r>
              <a:rPr lang="fa-IR" sz="2400" b="1" dirty="0" smtClean="0"/>
              <a:t>شهرستان بروجرد </a:t>
            </a:r>
            <a:endParaRPr lang="fa-IR" sz="24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59745" y="1828165"/>
            <a:ext cx="10515600" cy="1325563"/>
          </a:xfrm>
        </p:spPr>
        <p:txBody>
          <a:bodyPr/>
          <a:lstStyle/>
          <a:p>
            <a:r>
              <a:rPr lang="fa-IR" dirty="0" smtClean="0">
                <a:cs typeface="B Morvarid" panose="00000400000000000000" pitchFamily="2" charset="-78"/>
              </a:rPr>
              <a:t>موضوع:</a:t>
            </a:r>
            <a:endParaRPr lang="fa-IR" dirty="0">
              <a:cs typeface="B Morvarid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" y="-309490"/>
            <a:ext cx="1687941" cy="23876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02944" y="508605"/>
            <a:ext cx="7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cs typeface="B Morvarid" panose="00000400000000000000" pitchFamily="2" charset="-78"/>
              </a:rPr>
              <a:t>موضوع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230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21013"/>
              </p:ext>
            </p:extLst>
          </p:nvPr>
        </p:nvGraphicFramePr>
        <p:xfrm>
          <a:off x="1489431" y="1851101"/>
          <a:ext cx="7745129" cy="3859890"/>
        </p:xfrm>
        <a:graphic>
          <a:graphicData uri="http://schemas.openxmlformats.org/drawingml/2006/table">
            <a:tbl>
              <a:tblPr rtl="1" firstRow="1" firstCol="1" bandRow="1"/>
              <a:tblGrid>
                <a:gridCol w="4102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2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335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/>
                          <a:ea typeface="Calibri"/>
                          <a:cs typeface="B Titr"/>
                        </a:rPr>
                        <a:t>گروه هدف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60" marR="63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تعداد 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60" marR="638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76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latin typeface="Calibri"/>
                          <a:ea typeface="Calibri"/>
                          <a:cs typeface="B Titr"/>
                        </a:rPr>
                        <a:t>سفیران سلامت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 dirty="0" smtClean="0">
                          <a:effectLst/>
                          <a:latin typeface="Calibri"/>
                          <a:ea typeface="Calibri"/>
                          <a:cs typeface="+mn-cs"/>
                        </a:rPr>
                        <a:t>586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76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latin typeface="Calibri"/>
                          <a:ea typeface="Calibri"/>
                          <a:cs typeface="B Titr"/>
                        </a:rPr>
                        <a:t>داوطلبین سلامت </a:t>
                      </a:r>
                      <a:r>
                        <a:rPr lang="fa-IR" sz="1200" dirty="0" smtClean="0">
                          <a:effectLst/>
                          <a:latin typeface="Calibri"/>
                          <a:ea typeface="Calibri"/>
                          <a:cs typeface="B Titr"/>
                        </a:rPr>
                        <a:t>محله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latin typeface="Calibri"/>
                          <a:ea typeface="Calibri"/>
                          <a:cs typeface="B Titr"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 dirty="0" smtClean="0">
                          <a:effectLst/>
                          <a:latin typeface="Calibri"/>
                          <a:ea typeface="Calibri"/>
                          <a:cs typeface="+mn-cs"/>
                        </a:rPr>
                        <a:t>45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latin typeface="Calibri"/>
                          <a:ea typeface="Calibri"/>
                          <a:cs typeface="B Titr" pitchFamily="2" charset="-78"/>
                        </a:rPr>
                        <a:t>تعداد افراد شرکت کننده در سامانه آموزشی هلال احمر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latin typeface="Calibri"/>
                          <a:ea typeface="Calibri"/>
                          <a:cs typeface="B Titr" pitchFamily="2" charset="-78"/>
                        </a:rPr>
                        <a:t>بنرو بیلبرد</a:t>
                      </a:r>
                      <a:r>
                        <a:rPr lang="fa-IR" sz="1200" b="1" baseline="0" dirty="0" smtClean="0">
                          <a:effectLst/>
                          <a:latin typeface="Calibri"/>
                          <a:ea typeface="Calibri"/>
                          <a:cs typeface="B Titr" pitchFamily="2" charset="-78"/>
                        </a:rPr>
                        <a:t> نصب شده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 dirty="0" smtClean="0">
                          <a:effectLst/>
                          <a:latin typeface="Calibri"/>
                          <a:ea typeface="Calibri"/>
                          <a:cs typeface="+mn-cs"/>
                        </a:rPr>
                        <a:t>-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6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latin typeface="Calibri"/>
                          <a:ea typeface="Calibri"/>
                          <a:cs typeface="B Titr" pitchFamily="2" charset="-78"/>
                        </a:rPr>
                        <a:t>برنامه رادیویی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 dirty="0" smtClean="0">
                          <a:effectLst/>
                          <a:latin typeface="Calibri"/>
                          <a:ea typeface="Calibri"/>
                          <a:cs typeface="+mn-cs"/>
                        </a:rPr>
                        <a:t>30دقیقه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6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latin typeface="Calibri"/>
                          <a:ea typeface="Calibri"/>
                          <a:cs typeface="B Titr" pitchFamily="2" charset="-78"/>
                        </a:rPr>
                        <a:t>تعداد پیام و رسانه منتشر شده در فضای مجازی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 dirty="0" smtClean="0">
                          <a:effectLst/>
                          <a:latin typeface="Calibri"/>
                          <a:ea typeface="Calibri"/>
                          <a:cs typeface="+mn-cs"/>
                        </a:rPr>
                        <a:t>5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6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b="1" dirty="0" smtClean="0">
                          <a:effectLst/>
                          <a:latin typeface="Calibri"/>
                          <a:ea typeface="Calibri"/>
                          <a:cs typeface="B Titr" pitchFamily="2" charset="-78"/>
                        </a:rPr>
                        <a:t>تعداد</a:t>
                      </a:r>
                      <a:r>
                        <a:rPr lang="fa-IR" sz="1200" b="1" baseline="0" dirty="0" smtClean="0">
                          <a:effectLst/>
                          <a:latin typeface="Calibri"/>
                          <a:ea typeface="Calibri"/>
                          <a:cs typeface="B Titr" pitchFamily="2" charset="-78"/>
                        </a:rPr>
                        <a:t> رسانه طراحی شده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0" dirty="0" smtClean="0">
                          <a:effectLst/>
                          <a:latin typeface="Calibri"/>
                          <a:ea typeface="Calibri"/>
                          <a:cs typeface="+mn-cs"/>
                        </a:rPr>
                        <a:t>5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3860" marR="63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050545" y="337232"/>
            <a:ext cx="1198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عنوان</a:t>
            </a:r>
          </a:p>
        </p:txBody>
      </p:sp>
    </p:spTree>
    <p:extLst>
      <p:ext uri="{BB962C8B-B14F-4D97-AF65-F5344CB8AC3E}">
        <p14:creationId xmlns:p14="http://schemas.microsoft.com/office/powerpoint/2010/main" val="19824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2419" y="108647"/>
            <a:ext cx="2365917" cy="1325563"/>
          </a:xfrm>
        </p:spPr>
        <p:txBody>
          <a:bodyPr>
            <a:normAutofit/>
          </a:bodyPr>
          <a:lstStyle/>
          <a:p>
            <a:r>
              <a:rPr lang="fa-IR" sz="2400" b="1" dirty="0" smtClean="0"/>
              <a:t>آموزش توسط داوطلب سلامت محله </a:t>
            </a:r>
            <a:endParaRPr lang="fa-IR" sz="24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508" y="1690688"/>
            <a:ext cx="6035794" cy="4525962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1541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88965" y="449943"/>
            <a:ext cx="2728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/>
              <a:t>آموزش داوطلبا ن سلامت محله</a:t>
            </a:r>
            <a:endParaRPr lang="en-US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33" y="1647205"/>
            <a:ext cx="5802917" cy="4351338"/>
          </a:xfrm>
        </p:spPr>
      </p:pic>
    </p:spTree>
    <p:extLst>
      <p:ext uri="{BB962C8B-B14F-4D97-AF65-F5344CB8AC3E}">
        <p14:creationId xmlns:p14="http://schemas.microsoft.com/office/powerpoint/2010/main" val="40312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42" y="336098"/>
            <a:ext cx="11092544" cy="708932"/>
          </a:xfrm>
        </p:spPr>
        <p:txBody>
          <a:bodyPr>
            <a:normAutofit/>
          </a:bodyPr>
          <a:lstStyle/>
          <a:p>
            <a:r>
              <a:rPr lang="fa-IR" sz="2400" b="1" dirty="0" smtClean="0"/>
              <a:t>آموزش سفیران سلامت</a:t>
            </a: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39" y="1182029"/>
            <a:ext cx="5575609" cy="4994934"/>
          </a:xfrm>
        </p:spPr>
      </p:pic>
    </p:spTree>
    <p:extLst>
      <p:ext uri="{BB962C8B-B14F-4D97-AF65-F5344CB8AC3E}">
        <p14:creationId xmlns:p14="http://schemas.microsoft.com/office/powerpoint/2010/main" val="10887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092544" cy="708932"/>
          </a:xfrm>
        </p:spPr>
        <p:txBody>
          <a:bodyPr>
            <a:normAutofit/>
          </a:bodyPr>
          <a:lstStyle/>
          <a:p>
            <a:r>
              <a:rPr lang="fa-IR" sz="2400" b="1" dirty="0" smtClean="0"/>
              <a:t>آموزش دانش آموزان </a:t>
            </a: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31" y="1636055"/>
            <a:ext cx="5802917" cy="4351338"/>
          </a:xfrm>
        </p:spPr>
      </p:pic>
    </p:spTree>
    <p:extLst>
      <p:ext uri="{BB962C8B-B14F-4D97-AF65-F5344CB8AC3E}">
        <p14:creationId xmlns:p14="http://schemas.microsoft.com/office/powerpoint/2010/main" val="29906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4360" y="0"/>
            <a:ext cx="2542479" cy="1325563"/>
          </a:xfrm>
        </p:spPr>
        <p:txBody>
          <a:bodyPr/>
          <a:lstStyle/>
          <a:p>
            <a:r>
              <a:rPr lang="fa-IR" sz="2400" b="1" dirty="0">
                <a:solidFill>
                  <a:prstClr val="black"/>
                </a:solidFill>
              </a:rPr>
              <a:t>آموزش دانش آموزان 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7" y="1690688"/>
            <a:ext cx="5802917" cy="4351338"/>
          </a:xfrm>
        </p:spPr>
      </p:pic>
    </p:spTree>
    <p:extLst>
      <p:ext uri="{BB962C8B-B14F-4D97-AF65-F5344CB8AC3E}">
        <p14:creationId xmlns:p14="http://schemas.microsoft.com/office/powerpoint/2010/main" val="15278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7522" y="365126"/>
            <a:ext cx="2910468" cy="738846"/>
          </a:xfrm>
        </p:spPr>
        <p:txBody>
          <a:bodyPr>
            <a:noAutofit/>
          </a:bodyPr>
          <a:lstStyle/>
          <a:p>
            <a:r>
              <a:rPr lang="fa-IR" sz="2400" b="1" dirty="0" smtClean="0"/>
              <a:t>پوستر های طراحی شده</a:t>
            </a:r>
            <a:endParaRPr lang="fa-IR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677" y="1647206"/>
            <a:ext cx="5189202" cy="4351338"/>
          </a:xfrm>
        </p:spPr>
      </p:pic>
    </p:spTree>
    <p:extLst>
      <p:ext uri="{BB962C8B-B14F-4D97-AF65-F5344CB8AC3E}">
        <p14:creationId xmlns:p14="http://schemas.microsoft.com/office/powerpoint/2010/main" val="65795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115</Words>
  <Application>Microsoft Office PowerPoint</Application>
  <PresentationFormat>Widescreen</PresentationFormat>
  <Paragraphs>40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 Mitra</vt:lpstr>
      <vt:lpstr>B Morvarid</vt:lpstr>
      <vt:lpstr>B Titr</vt:lpstr>
      <vt:lpstr>Calibri</vt:lpstr>
      <vt:lpstr>Calibri Light</vt:lpstr>
      <vt:lpstr>Open Sans</vt:lpstr>
      <vt:lpstr>Times New Roman</vt:lpstr>
      <vt:lpstr>Office Theme</vt:lpstr>
      <vt:lpstr>PowerPoint Presentation</vt:lpstr>
      <vt:lpstr>موضوع:</vt:lpstr>
      <vt:lpstr>PowerPoint Presentation</vt:lpstr>
      <vt:lpstr>آموزش توسط داوطلب سلامت محله </vt:lpstr>
      <vt:lpstr>PowerPoint Presentation</vt:lpstr>
      <vt:lpstr>آموزش سفیران سلامت</vt:lpstr>
      <vt:lpstr>آموزش دانش آموزان </vt:lpstr>
      <vt:lpstr>آموزش دانش آموزان </vt:lpstr>
      <vt:lpstr>پوستر های طراحی شده</vt:lpstr>
      <vt:lpstr>پوستر های طراحی شده</vt:lpstr>
      <vt:lpstr>پوستر های طراحی شده</vt:lpstr>
      <vt:lpstr>پوستر های طراحی شده</vt:lpstr>
      <vt:lpstr>پوستر های طراحی شده</vt:lpstr>
      <vt:lpstr>PowerPoint Presentation</vt:lpstr>
      <vt:lpstr>آموزش و اطلاع رسانی در گروههای مجازی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177</cp:revision>
  <dcterms:created xsi:type="dcterms:W3CDTF">2023-02-10T18:57:46Z</dcterms:created>
  <dcterms:modified xsi:type="dcterms:W3CDTF">2024-03-25T06:55:44Z</dcterms:modified>
</cp:coreProperties>
</file>